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2"/>
  </p:notesMasterIdLst>
  <p:sldIdLst>
    <p:sldId id="256" r:id="rId6"/>
    <p:sldId id="257" r:id="rId7"/>
    <p:sldId id="292" r:id="rId8"/>
    <p:sldId id="306"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85"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308" r:id="rId38"/>
    <p:sldId id="307" r:id="rId39"/>
    <p:sldId id="290" r:id="rId40"/>
    <p:sldId id="291"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7" d="100"/>
          <a:sy n="87" d="100"/>
        </p:scale>
        <p:origin x="90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36AE1F-B617-4AE3-9B5E-D22FFBA8B934}" type="datetimeFigureOut">
              <a:rPr lang="en-GB" smtClean="0"/>
              <a:t>15/01/2019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8CB092-FFED-4314-8BE9-B3F6B18E3090}" type="slidenum">
              <a:rPr lang="en-GB" smtClean="0"/>
              <a:t>‹#›</a:t>
            </a:fld>
            <a:endParaRPr lang="en-GB"/>
          </a:p>
        </p:txBody>
      </p:sp>
    </p:spTree>
    <p:extLst>
      <p:ext uri="{BB962C8B-B14F-4D97-AF65-F5344CB8AC3E}">
        <p14:creationId xmlns:p14="http://schemas.microsoft.com/office/powerpoint/2010/main" val="432221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0838" y="882650"/>
            <a:ext cx="3533775" cy="264953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latin typeface="Franklin Gothic Demi" panose="020B0703020102020204" pitchFamily="34" charset="0"/>
              </a:rPr>
              <a:t>TC</a:t>
            </a:r>
            <a:r>
              <a:rPr lang="en-GB" b="1" baseline="0" dirty="0" smtClean="0">
                <a:latin typeface="Franklin Gothic Demi" panose="020B0703020102020204" pitchFamily="34" charset="0"/>
              </a:rPr>
              <a:t>420 V5</a:t>
            </a:r>
            <a:endParaRPr lang="en-GB" b="1" dirty="0" smtClean="0">
              <a:latin typeface="Franklin Gothic Demi" panose="020B0703020102020204" pitchFamily="34" charset="0"/>
            </a:endParaRPr>
          </a:p>
          <a:p>
            <a:endParaRPr lang="en-GB" b="1" dirty="0" smtClean="0"/>
          </a:p>
          <a:p>
            <a:endParaRPr lang="en-GB" dirty="0"/>
          </a:p>
        </p:txBody>
      </p:sp>
      <p:sp>
        <p:nvSpPr>
          <p:cNvPr id="4" name="Slide Number Placeholder 3"/>
          <p:cNvSpPr>
            <a:spLocks noGrp="1"/>
          </p:cNvSpPr>
          <p:nvPr>
            <p:ph type="sldNum" sz="quarter" idx="10"/>
          </p:nvPr>
        </p:nvSpPr>
        <p:spPr/>
        <p:txBody>
          <a:bodyPr/>
          <a:lstStyle/>
          <a:p>
            <a:fld id="{023A1C43-0309-4012-9879-2868126F7997}" type="slidenum">
              <a:rPr lang="en-GB" smtClean="0"/>
              <a:t>3</a:t>
            </a:fld>
            <a:endParaRPr lang="en-GB"/>
          </a:p>
        </p:txBody>
      </p:sp>
      <p:sp>
        <p:nvSpPr>
          <p:cNvPr id="5" name="Header Placeholder 4"/>
          <p:cNvSpPr>
            <a:spLocks noGrp="1"/>
          </p:cNvSpPr>
          <p:nvPr>
            <p:ph type="hdr" sz="quarter" idx="11"/>
          </p:nvPr>
        </p:nvSpPr>
        <p:spPr>
          <a:xfrm>
            <a:off x="0" y="0"/>
            <a:ext cx="2971800" cy="457200"/>
          </a:xfrm>
          <a:prstGeom prst="rect">
            <a:avLst/>
          </a:prstGeom>
        </p:spPr>
        <p:txBody>
          <a:bodyPr/>
          <a:lstStyle/>
          <a:p>
            <a:endParaRPr lang="en-GB" dirty="0"/>
          </a:p>
        </p:txBody>
      </p:sp>
    </p:spTree>
    <p:extLst>
      <p:ext uri="{BB962C8B-B14F-4D97-AF65-F5344CB8AC3E}">
        <p14:creationId xmlns:p14="http://schemas.microsoft.com/office/powerpoint/2010/main" val="3196855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0838" y="882650"/>
            <a:ext cx="3533775" cy="264953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latin typeface="Franklin Gothic Demi" panose="020B0703020102020204" pitchFamily="34" charset="0"/>
              </a:rPr>
              <a:t>TC</a:t>
            </a:r>
            <a:r>
              <a:rPr lang="en-GB" b="1" baseline="0" dirty="0" smtClean="0">
                <a:latin typeface="Franklin Gothic Demi" panose="020B0703020102020204" pitchFamily="34" charset="0"/>
              </a:rPr>
              <a:t>420 V5</a:t>
            </a:r>
            <a:endParaRPr lang="en-GB" b="1" dirty="0" smtClean="0">
              <a:latin typeface="Franklin Gothic Demi" panose="020B0703020102020204" pitchFamily="34" charset="0"/>
            </a:endParaRPr>
          </a:p>
          <a:p>
            <a:endParaRPr lang="en-GB" b="1" dirty="0" smtClean="0"/>
          </a:p>
          <a:p>
            <a:endParaRPr lang="en-GB" dirty="0"/>
          </a:p>
        </p:txBody>
      </p:sp>
      <p:sp>
        <p:nvSpPr>
          <p:cNvPr id="4" name="Slide Number Placeholder 3"/>
          <p:cNvSpPr>
            <a:spLocks noGrp="1"/>
          </p:cNvSpPr>
          <p:nvPr>
            <p:ph type="sldNum" sz="quarter" idx="10"/>
          </p:nvPr>
        </p:nvSpPr>
        <p:spPr/>
        <p:txBody>
          <a:bodyPr/>
          <a:lstStyle/>
          <a:p>
            <a:fld id="{023A1C43-0309-4012-9879-2868126F7997}" type="slidenum">
              <a:rPr lang="en-GB" smtClean="0"/>
              <a:t>4</a:t>
            </a:fld>
            <a:endParaRPr lang="en-GB"/>
          </a:p>
        </p:txBody>
      </p:sp>
      <p:sp>
        <p:nvSpPr>
          <p:cNvPr id="5" name="Header Placeholder 4"/>
          <p:cNvSpPr>
            <a:spLocks noGrp="1"/>
          </p:cNvSpPr>
          <p:nvPr>
            <p:ph type="hdr" sz="quarter" idx="11"/>
          </p:nvPr>
        </p:nvSpPr>
        <p:spPr>
          <a:xfrm>
            <a:off x="0" y="0"/>
            <a:ext cx="2971800" cy="457200"/>
          </a:xfrm>
          <a:prstGeom prst="rect">
            <a:avLst/>
          </a:prstGeom>
        </p:spPr>
        <p:txBody>
          <a:bodyPr/>
          <a:lstStyle/>
          <a:p>
            <a:endParaRPr lang="en-GB" dirty="0"/>
          </a:p>
        </p:txBody>
      </p:sp>
    </p:spTree>
    <p:extLst>
      <p:ext uri="{BB962C8B-B14F-4D97-AF65-F5344CB8AC3E}">
        <p14:creationId xmlns:p14="http://schemas.microsoft.com/office/powerpoint/2010/main" val="3196855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0838" y="882650"/>
            <a:ext cx="3533775" cy="264953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latin typeface="Franklin Gothic Demi" panose="020B0703020102020204" pitchFamily="34" charset="0"/>
              </a:rPr>
              <a:t>TC</a:t>
            </a:r>
            <a:r>
              <a:rPr lang="en-GB" b="1" baseline="0" dirty="0" smtClean="0">
                <a:latin typeface="Franklin Gothic Demi" panose="020B0703020102020204" pitchFamily="34" charset="0"/>
              </a:rPr>
              <a:t>420 V5</a:t>
            </a:r>
            <a:endParaRPr lang="en-GB" b="1" dirty="0" smtClean="0">
              <a:latin typeface="Franklin Gothic Demi" panose="020B0703020102020204" pitchFamily="34" charset="0"/>
            </a:endParaRPr>
          </a:p>
          <a:p>
            <a:endParaRPr lang="en-GB" b="1" dirty="0" smtClean="0"/>
          </a:p>
          <a:p>
            <a:endParaRPr lang="en-GB" dirty="0"/>
          </a:p>
        </p:txBody>
      </p:sp>
      <p:sp>
        <p:nvSpPr>
          <p:cNvPr id="4" name="Slide Number Placeholder 3"/>
          <p:cNvSpPr>
            <a:spLocks noGrp="1"/>
          </p:cNvSpPr>
          <p:nvPr>
            <p:ph type="sldNum" sz="quarter" idx="10"/>
          </p:nvPr>
        </p:nvSpPr>
        <p:spPr/>
        <p:txBody>
          <a:bodyPr/>
          <a:lstStyle/>
          <a:p>
            <a:fld id="{023A1C43-0309-4012-9879-2868126F7997}" type="slidenum">
              <a:rPr lang="en-GB" smtClean="0"/>
              <a:t>33</a:t>
            </a:fld>
            <a:endParaRPr lang="en-GB"/>
          </a:p>
        </p:txBody>
      </p:sp>
      <p:sp>
        <p:nvSpPr>
          <p:cNvPr id="5" name="Header Placeholder 4"/>
          <p:cNvSpPr>
            <a:spLocks noGrp="1"/>
          </p:cNvSpPr>
          <p:nvPr>
            <p:ph type="hdr" sz="quarter" idx="11"/>
          </p:nvPr>
        </p:nvSpPr>
        <p:spPr>
          <a:xfrm>
            <a:off x="0" y="0"/>
            <a:ext cx="2971800" cy="457200"/>
          </a:xfrm>
          <a:prstGeom prst="rect">
            <a:avLst/>
          </a:prstGeom>
        </p:spPr>
        <p:txBody>
          <a:bodyPr/>
          <a:lstStyle/>
          <a:p>
            <a:endParaRPr lang="en-GB" dirty="0"/>
          </a:p>
        </p:txBody>
      </p:sp>
    </p:spTree>
    <p:extLst>
      <p:ext uri="{BB962C8B-B14F-4D97-AF65-F5344CB8AC3E}">
        <p14:creationId xmlns:p14="http://schemas.microsoft.com/office/powerpoint/2010/main" val="3196855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0838" y="882650"/>
            <a:ext cx="3533775" cy="264953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latin typeface="Franklin Gothic Demi" panose="020B0703020102020204" pitchFamily="34" charset="0"/>
              </a:rPr>
              <a:t>TC</a:t>
            </a:r>
            <a:r>
              <a:rPr lang="en-GB" b="1" baseline="0" dirty="0" smtClean="0">
                <a:latin typeface="Franklin Gothic Demi" panose="020B0703020102020204" pitchFamily="34" charset="0"/>
              </a:rPr>
              <a:t>420 V5</a:t>
            </a:r>
            <a:endParaRPr lang="en-GB" b="1" dirty="0" smtClean="0">
              <a:latin typeface="Franklin Gothic Demi" panose="020B0703020102020204" pitchFamily="34" charset="0"/>
            </a:endParaRPr>
          </a:p>
          <a:p>
            <a:endParaRPr lang="en-GB" b="1" dirty="0" smtClean="0"/>
          </a:p>
          <a:p>
            <a:endParaRPr lang="en-GB" dirty="0"/>
          </a:p>
        </p:txBody>
      </p:sp>
      <p:sp>
        <p:nvSpPr>
          <p:cNvPr id="4" name="Slide Number Placeholder 3"/>
          <p:cNvSpPr>
            <a:spLocks noGrp="1"/>
          </p:cNvSpPr>
          <p:nvPr>
            <p:ph type="sldNum" sz="quarter" idx="10"/>
          </p:nvPr>
        </p:nvSpPr>
        <p:spPr/>
        <p:txBody>
          <a:bodyPr/>
          <a:lstStyle/>
          <a:p>
            <a:fld id="{023A1C43-0309-4012-9879-2868126F7997}" type="slidenum">
              <a:rPr lang="en-GB" smtClean="0"/>
              <a:t>34</a:t>
            </a:fld>
            <a:endParaRPr lang="en-GB"/>
          </a:p>
        </p:txBody>
      </p:sp>
      <p:sp>
        <p:nvSpPr>
          <p:cNvPr id="5" name="Header Placeholder 4"/>
          <p:cNvSpPr>
            <a:spLocks noGrp="1"/>
          </p:cNvSpPr>
          <p:nvPr>
            <p:ph type="hdr" sz="quarter" idx="11"/>
          </p:nvPr>
        </p:nvSpPr>
        <p:spPr>
          <a:xfrm>
            <a:off x="0" y="0"/>
            <a:ext cx="2971800" cy="457200"/>
          </a:xfrm>
          <a:prstGeom prst="rect">
            <a:avLst/>
          </a:prstGeom>
        </p:spPr>
        <p:txBody>
          <a:bodyPr/>
          <a:lstStyle/>
          <a:p>
            <a:endParaRPr lang="en-GB" dirty="0"/>
          </a:p>
        </p:txBody>
      </p:sp>
    </p:spTree>
    <p:extLst>
      <p:ext uri="{BB962C8B-B14F-4D97-AF65-F5344CB8AC3E}">
        <p14:creationId xmlns:p14="http://schemas.microsoft.com/office/powerpoint/2010/main" val="3196855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316A540-1D06-4A7F-9668-CB6D06F1FC1F}" type="datetimeFigureOut">
              <a:rPr lang="en-GB" smtClean="0"/>
              <a:t>15/01/2019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F0FDB6-BA5E-4B25-BF82-9C477674D8AD}" type="slidenum">
              <a:rPr lang="en-GB" smtClean="0"/>
              <a:t>‹#›</a:t>
            </a:fld>
            <a:endParaRPr lang="en-GB"/>
          </a:p>
        </p:txBody>
      </p:sp>
    </p:spTree>
    <p:extLst>
      <p:ext uri="{BB962C8B-B14F-4D97-AF65-F5344CB8AC3E}">
        <p14:creationId xmlns:p14="http://schemas.microsoft.com/office/powerpoint/2010/main" val="1282977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16A540-1D06-4A7F-9668-CB6D06F1FC1F}" type="datetimeFigureOut">
              <a:rPr lang="en-GB" smtClean="0"/>
              <a:t>15/01/2019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F0FDB6-BA5E-4B25-BF82-9C477674D8AD}" type="slidenum">
              <a:rPr lang="en-GB" smtClean="0"/>
              <a:t>‹#›</a:t>
            </a:fld>
            <a:endParaRPr lang="en-GB"/>
          </a:p>
        </p:txBody>
      </p:sp>
    </p:spTree>
    <p:extLst>
      <p:ext uri="{BB962C8B-B14F-4D97-AF65-F5344CB8AC3E}">
        <p14:creationId xmlns:p14="http://schemas.microsoft.com/office/powerpoint/2010/main" val="2212505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16A540-1D06-4A7F-9668-CB6D06F1FC1F}" type="datetimeFigureOut">
              <a:rPr lang="en-GB" smtClean="0"/>
              <a:t>15/01/2019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F0FDB6-BA5E-4B25-BF82-9C477674D8AD}" type="slidenum">
              <a:rPr lang="en-GB" smtClean="0"/>
              <a:t>‹#›</a:t>
            </a:fld>
            <a:endParaRPr lang="en-GB"/>
          </a:p>
        </p:txBody>
      </p:sp>
    </p:spTree>
    <p:extLst>
      <p:ext uri="{BB962C8B-B14F-4D97-AF65-F5344CB8AC3E}">
        <p14:creationId xmlns:p14="http://schemas.microsoft.com/office/powerpoint/2010/main" val="3222368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16A540-1D06-4A7F-9668-CB6D06F1FC1F}" type="datetimeFigureOut">
              <a:rPr lang="en-GB" smtClean="0"/>
              <a:t>15/01/2019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F0FDB6-BA5E-4B25-BF82-9C477674D8AD}" type="slidenum">
              <a:rPr lang="en-GB" smtClean="0"/>
              <a:t>‹#›</a:t>
            </a:fld>
            <a:endParaRPr lang="en-GB"/>
          </a:p>
        </p:txBody>
      </p:sp>
    </p:spTree>
    <p:extLst>
      <p:ext uri="{BB962C8B-B14F-4D97-AF65-F5344CB8AC3E}">
        <p14:creationId xmlns:p14="http://schemas.microsoft.com/office/powerpoint/2010/main" val="4248774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16A540-1D06-4A7F-9668-CB6D06F1FC1F}" type="datetimeFigureOut">
              <a:rPr lang="en-GB" smtClean="0"/>
              <a:t>15/01/2019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F0FDB6-BA5E-4B25-BF82-9C477674D8AD}" type="slidenum">
              <a:rPr lang="en-GB" smtClean="0"/>
              <a:t>‹#›</a:t>
            </a:fld>
            <a:endParaRPr lang="en-GB"/>
          </a:p>
        </p:txBody>
      </p:sp>
    </p:spTree>
    <p:extLst>
      <p:ext uri="{BB962C8B-B14F-4D97-AF65-F5344CB8AC3E}">
        <p14:creationId xmlns:p14="http://schemas.microsoft.com/office/powerpoint/2010/main" val="911666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316A540-1D06-4A7F-9668-CB6D06F1FC1F}" type="datetimeFigureOut">
              <a:rPr lang="en-GB" smtClean="0"/>
              <a:t>15/01/2019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F0FDB6-BA5E-4B25-BF82-9C477674D8AD}" type="slidenum">
              <a:rPr lang="en-GB" smtClean="0"/>
              <a:t>‹#›</a:t>
            </a:fld>
            <a:endParaRPr lang="en-GB"/>
          </a:p>
        </p:txBody>
      </p:sp>
    </p:spTree>
    <p:extLst>
      <p:ext uri="{BB962C8B-B14F-4D97-AF65-F5344CB8AC3E}">
        <p14:creationId xmlns:p14="http://schemas.microsoft.com/office/powerpoint/2010/main" val="2573016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316A540-1D06-4A7F-9668-CB6D06F1FC1F}" type="datetimeFigureOut">
              <a:rPr lang="en-GB" smtClean="0"/>
              <a:t>15/01/2019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F0FDB6-BA5E-4B25-BF82-9C477674D8AD}" type="slidenum">
              <a:rPr lang="en-GB" smtClean="0"/>
              <a:t>‹#›</a:t>
            </a:fld>
            <a:endParaRPr lang="en-GB"/>
          </a:p>
        </p:txBody>
      </p:sp>
    </p:spTree>
    <p:extLst>
      <p:ext uri="{BB962C8B-B14F-4D97-AF65-F5344CB8AC3E}">
        <p14:creationId xmlns:p14="http://schemas.microsoft.com/office/powerpoint/2010/main" val="2060459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316A540-1D06-4A7F-9668-CB6D06F1FC1F}" type="datetimeFigureOut">
              <a:rPr lang="en-GB" smtClean="0"/>
              <a:t>15/01/2019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F0FDB6-BA5E-4B25-BF82-9C477674D8AD}" type="slidenum">
              <a:rPr lang="en-GB" smtClean="0"/>
              <a:t>‹#›</a:t>
            </a:fld>
            <a:endParaRPr lang="en-GB"/>
          </a:p>
        </p:txBody>
      </p:sp>
    </p:spTree>
    <p:extLst>
      <p:ext uri="{BB962C8B-B14F-4D97-AF65-F5344CB8AC3E}">
        <p14:creationId xmlns:p14="http://schemas.microsoft.com/office/powerpoint/2010/main" val="478721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6A540-1D06-4A7F-9668-CB6D06F1FC1F}" type="datetimeFigureOut">
              <a:rPr lang="en-GB" smtClean="0"/>
              <a:t>15/01/2019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F0FDB6-BA5E-4B25-BF82-9C477674D8AD}" type="slidenum">
              <a:rPr lang="en-GB" smtClean="0"/>
              <a:t>‹#›</a:t>
            </a:fld>
            <a:endParaRPr lang="en-GB"/>
          </a:p>
        </p:txBody>
      </p:sp>
    </p:spTree>
    <p:extLst>
      <p:ext uri="{BB962C8B-B14F-4D97-AF65-F5344CB8AC3E}">
        <p14:creationId xmlns:p14="http://schemas.microsoft.com/office/powerpoint/2010/main" val="1618102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16A540-1D06-4A7F-9668-CB6D06F1FC1F}" type="datetimeFigureOut">
              <a:rPr lang="en-GB" smtClean="0"/>
              <a:t>15/01/2019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F0FDB6-BA5E-4B25-BF82-9C477674D8AD}" type="slidenum">
              <a:rPr lang="en-GB" smtClean="0"/>
              <a:t>‹#›</a:t>
            </a:fld>
            <a:endParaRPr lang="en-GB"/>
          </a:p>
        </p:txBody>
      </p:sp>
    </p:spTree>
    <p:extLst>
      <p:ext uri="{BB962C8B-B14F-4D97-AF65-F5344CB8AC3E}">
        <p14:creationId xmlns:p14="http://schemas.microsoft.com/office/powerpoint/2010/main" val="3092351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16A540-1D06-4A7F-9668-CB6D06F1FC1F}" type="datetimeFigureOut">
              <a:rPr lang="en-GB" smtClean="0"/>
              <a:t>15/01/2019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F0FDB6-BA5E-4B25-BF82-9C477674D8AD}" type="slidenum">
              <a:rPr lang="en-GB" smtClean="0"/>
              <a:t>‹#›</a:t>
            </a:fld>
            <a:endParaRPr lang="en-GB"/>
          </a:p>
        </p:txBody>
      </p:sp>
    </p:spTree>
    <p:extLst>
      <p:ext uri="{BB962C8B-B14F-4D97-AF65-F5344CB8AC3E}">
        <p14:creationId xmlns:p14="http://schemas.microsoft.com/office/powerpoint/2010/main" val="2856329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16A540-1D06-4A7F-9668-CB6D06F1FC1F}" type="datetimeFigureOut">
              <a:rPr lang="en-GB" smtClean="0"/>
              <a:t>15/01/2019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F0FDB6-BA5E-4B25-BF82-9C477674D8AD}" type="slidenum">
              <a:rPr lang="en-GB" smtClean="0"/>
              <a:t>‹#›</a:t>
            </a:fld>
            <a:endParaRPr lang="en-GB"/>
          </a:p>
        </p:txBody>
      </p:sp>
    </p:spTree>
    <p:extLst>
      <p:ext uri="{BB962C8B-B14F-4D97-AF65-F5344CB8AC3E}">
        <p14:creationId xmlns:p14="http://schemas.microsoft.com/office/powerpoint/2010/main" val="805017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ate Middleton\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871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Kate Middleton\Desktop\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559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Kate Middleton\Desktop\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2822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Kate Middleton\Desktop\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07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Kate Middleton\Desktop\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5171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Kate Middleton\Desktop\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2102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Kate Middleton\Desktop\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510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Kate Middleton\Desktop\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7020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Kate Middleton\Desktop\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277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Kate Middleton\Desktop\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773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Kate Middleton\Desktop\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104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ate Middleton\Deskto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 y="0"/>
            <a:ext cx="9142413" cy="685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7817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Kate Middleton\Desktop\3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587"/>
            <a:ext cx="9142413" cy="68564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91680" y="1124744"/>
            <a:ext cx="7560840" cy="1656184"/>
          </a:xfrm>
          <a:prstGeom prst="rect">
            <a:avLst/>
          </a:prstGeom>
          <a:solidFill>
            <a:srgbClr val="0070C0"/>
          </a:solidFill>
        </p:spPr>
        <p:txBody>
          <a:bodyPr wrap="square" rtlCol="0">
            <a:spAutoFit/>
          </a:bodyPr>
          <a:lstStyle/>
          <a:p>
            <a:endParaRPr lang="en-GB" dirty="0"/>
          </a:p>
        </p:txBody>
      </p:sp>
      <p:sp>
        <p:nvSpPr>
          <p:cNvPr id="3" name="TextBox 2"/>
          <p:cNvSpPr txBox="1"/>
          <p:nvPr/>
        </p:nvSpPr>
        <p:spPr>
          <a:xfrm>
            <a:off x="1691680" y="2996952"/>
            <a:ext cx="7848872" cy="1754326"/>
          </a:xfrm>
          <a:prstGeom prst="rect">
            <a:avLst/>
          </a:prstGeom>
          <a:noFill/>
        </p:spPr>
        <p:txBody>
          <a:bodyPr wrap="square" rtlCol="0">
            <a:spAutoFit/>
          </a:bodyPr>
          <a:lstStyle/>
          <a:p>
            <a:r>
              <a:rPr lang="en-GB" sz="3600" dirty="0" smtClean="0"/>
              <a:t>What Thrive now means for our setting</a:t>
            </a:r>
          </a:p>
          <a:p>
            <a:endParaRPr lang="en-GB" sz="3600" dirty="0"/>
          </a:p>
          <a:p>
            <a:pPr algn="ctr"/>
            <a:r>
              <a:rPr lang="en-GB" sz="3600" dirty="0" smtClean="0"/>
              <a:t>Questions</a:t>
            </a:r>
            <a:endParaRPr lang="en-GB" sz="3600" dirty="0"/>
          </a:p>
        </p:txBody>
      </p:sp>
    </p:spTree>
    <p:extLst>
      <p:ext uri="{BB962C8B-B14F-4D97-AF65-F5344CB8AC3E}">
        <p14:creationId xmlns:p14="http://schemas.microsoft.com/office/powerpoint/2010/main" val="4855698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Kate Middleton\Desktop\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8672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Kate Middleton\Desktop\1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4537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Kate Middleton\Desktop\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3221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Kate Middleton\Desktop\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1622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Kate Middleton\Desktop\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3904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Kate Middleton\Desktop\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495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Kate Middleton\Desktop\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7399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Kate Middleton\Desktop\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2105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Kate Middleton\Desktop\2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688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0" y="19268"/>
            <a:ext cx="9182072" cy="6838731"/>
          </a:xfrm>
          <a:prstGeom prst="rect">
            <a:avLst/>
          </a:prstGeom>
        </p:spPr>
      </p:pic>
      <p:sp>
        <p:nvSpPr>
          <p:cNvPr id="12" name="Title 1"/>
          <p:cNvSpPr txBox="1">
            <a:spLocks/>
          </p:cNvSpPr>
          <p:nvPr/>
        </p:nvSpPr>
        <p:spPr bwMode="auto">
          <a:xfrm>
            <a:off x="926826" y="606535"/>
            <a:ext cx="75707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b="1" kern="1200">
                <a:solidFill>
                  <a:srgbClr val="A6BFB0"/>
                </a:solidFill>
                <a:latin typeface="Segoe Print" pitchFamily="2" charset="0"/>
                <a:ea typeface="MS PGothic" pitchFamily="34" charset="-128"/>
                <a:cs typeface="ＭＳ Ｐゴシック" charset="-128"/>
              </a:defRPr>
            </a:lvl1pPr>
            <a:lvl2pPr algn="l" rtl="0" eaLnBrk="0" fontAlgn="base" hangingPunct="0">
              <a:spcBef>
                <a:spcPct val="0"/>
              </a:spcBef>
              <a:spcAft>
                <a:spcPct val="0"/>
              </a:spcAft>
              <a:defRPr sz="4400">
                <a:solidFill>
                  <a:srgbClr val="A6BFB0"/>
                </a:solidFill>
                <a:latin typeface="Franklin Gothic Demi" pitchFamily="34" charset="0"/>
                <a:ea typeface="MS PGothic" pitchFamily="34" charset="-128"/>
                <a:cs typeface="ＭＳ Ｐゴシック" charset="-128"/>
              </a:defRPr>
            </a:lvl2pPr>
            <a:lvl3pPr algn="l" rtl="0" eaLnBrk="0" fontAlgn="base" hangingPunct="0">
              <a:spcBef>
                <a:spcPct val="0"/>
              </a:spcBef>
              <a:spcAft>
                <a:spcPct val="0"/>
              </a:spcAft>
              <a:defRPr sz="4400">
                <a:solidFill>
                  <a:srgbClr val="A6BFB0"/>
                </a:solidFill>
                <a:latin typeface="Franklin Gothic Demi" pitchFamily="34" charset="0"/>
                <a:ea typeface="MS PGothic" pitchFamily="34" charset="-128"/>
                <a:cs typeface="ＭＳ Ｐゴシック" charset="-128"/>
              </a:defRPr>
            </a:lvl3pPr>
            <a:lvl4pPr algn="l" rtl="0" eaLnBrk="0" fontAlgn="base" hangingPunct="0">
              <a:spcBef>
                <a:spcPct val="0"/>
              </a:spcBef>
              <a:spcAft>
                <a:spcPct val="0"/>
              </a:spcAft>
              <a:defRPr sz="4400">
                <a:solidFill>
                  <a:srgbClr val="A6BFB0"/>
                </a:solidFill>
                <a:latin typeface="Franklin Gothic Demi" pitchFamily="34" charset="0"/>
                <a:ea typeface="MS PGothic" pitchFamily="34" charset="-128"/>
                <a:cs typeface="ＭＳ Ｐゴシック" charset="-128"/>
              </a:defRPr>
            </a:lvl4pPr>
            <a:lvl5pPr algn="l" rtl="0" eaLnBrk="0" fontAlgn="base" hangingPunct="0">
              <a:spcBef>
                <a:spcPct val="0"/>
              </a:spcBef>
              <a:spcAft>
                <a:spcPct val="0"/>
              </a:spcAft>
              <a:defRPr sz="4400">
                <a:solidFill>
                  <a:srgbClr val="A6BFB0"/>
                </a:solidFill>
                <a:latin typeface="Franklin Gothic Demi" pitchFamily="34" charset="0"/>
                <a:ea typeface="MS PGothic" pitchFamily="34" charset="-128"/>
                <a:cs typeface="ＭＳ Ｐゴシック" charset="-128"/>
              </a:defRPr>
            </a:lvl5pPr>
            <a:lvl6pPr marL="457200" algn="l" rtl="0" fontAlgn="base">
              <a:spcBef>
                <a:spcPct val="0"/>
              </a:spcBef>
              <a:spcAft>
                <a:spcPct val="0"/>
              </a:spcAft>
              <a:defRPr sz="4400">
                <a:solidFill>
                  <a:srgbClr val="A6BFB0"/>
                </a:solidFill>
                <a:latin typeface="Franklin Gothic Demi" pitchFamily="34" charset="0"/>
              </a:defRPr>
            </a:lvl6pPr>
            <a:lvl7pPr marL="914400" algn="l" rtl="0" fontAlgn="base">
              <a:spcBef>
                <a:spcPct val="0"/>
              </a:spcBef>
              <a:spcAft>
                <a:spcPct val="0"/>
              </a:spcAft>
              <a:defRPr sz="4400">
                <a:solidFill>
                  <a:srgbClr val="A6BFB0"/>
                </a:solidFill>
                <a:latin typeface="Franklin Gothic Demi" pitchFamily="34" charset="0"/>
              </a:defRPr>
            </a:lvl7pPr>
            <a:lvl8pPr marL="1371600" algn="l" rtl="0" fontAlgn="base">
              <a:spcBef>
                <a:spcPct val="0"/>
              </a:spcBef>
              <a:spcAft>
                <a:spcPct val="0"/>
              </a:spcAft>
              <a:defRPr sz="4400">
                <a:solidFill>
                  <a:srgbClr val="A6BFB0"/>
                </a:solidFill>
                <a:latin typeface="Franklin Gothic Demi" pitchFamily="34" charset="0"/>
              </a:defRPr>
            </a:lvl8pPr>
            <a:lvl9pPr marL="1828800" algn="l" rtl="0" fontAlgn="base">
              <a:spcBef>
                <a:spcPct val="0"/>
              </a:spcBef>
              <a:spcAft>
                <a:spcPct val="0"/>
              </a:spcAft>
              <a:defRPr sz="4400">
                <a:solidFill>
                  <a:srgbClr val="A6BFB0"/>
                </a:solidFill>
                <a:latin typeface="Franklin Gothic Dem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dirty="0" smtClean="0">
              <a:ln>
                <a:noFill/>
              </a:ln>
              <a:solidFill>
                <a:srgbClr val="A6BFB0"/>
              </a:solidFill>
              <a:effectLst/>
              <a:uLnTx/>
              <a:uFillTx/>
              <a:latin typeface="Segoe Print" pitchFamily="2" charset="0"/>
              <a:ea typeface="MS PGothic" pitchFamily="34" charset="-128"/>
            </a:endParaRPr>
          </a:p>
        </p:txBody>
      </p:sp>
      <p:sp>
        <p:nvSpPr>
          <p:cNvPr id="13" name="Content Placeholder 2"/>
          <p:cNvSpPr txBox="1">
            <a:spLocks/>
          </p:cNvSpPr>
          <p:nvPr/>
        </p:nvSpPr>
        <p:spPr bwMode="auto">
          <a:xfrm>
            <a:off x="1022091" y="1268760"/>
            <a:ext cx="75707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Print" pitchFamily="2" charset="0"/>
                <a:ea typeface="MS PGothic" pitchFamily="34"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Print" pitchFamily="2" charset="0"/>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Print" pitchFamily="2" charset="0"/>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Print" pitchFamily="2" charset="0"/>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Print" pitchFamily="2" charset="0"/>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marR="0" lvl="0" indent="-514350" algn="l" defTabSz="914400" rtl="0" eaLnBrk="1" fontAlgn="base" latinLnBrk="0" hangingPunct="1">
              <a:lnSpc>
                <a:spcPct val="100000"/>
              </a:lnSpc>
              <a:spcBef>
                <a:spcPct val="20000"/>
              </a:spcBef>
              <a:spcAft>
                <a:spcPct val="0"/>
              </a:spcAft>
              <a:buClrTx/>
              <a:buSzTx/>
              <a:buFont typeface="Arial" charset="0"/>
              <a:buNone/>
              <a:tabLst/>
              <a:defRPr/>
            </a:pPr>
            <a:r>
              <a:rPr kumimoji="0" lang="en-US" altLang="en-US" sz="3200" b="0" i="0" u="none" strike="noStrike" kern="1200" cap="none" spc="0" normalizeH="0" baseline="0" noProof="0" dirty="0" smtClean="0">
                <a:ln>
                  <a:noFill/>
                </a:ln>
                <a:solidFill>
                  <a:sysClr val="windowText" lastClr="000000"/>
                </a:solidFill>
                <a:effectLst/>
                <a:uLnTx/>
                <a:uFillTx/>
                <a:latin typeface="Segoe Print" pitchFamily="2" charset="0"/>
                <a:ea typeface="MS PGothic" pitchFamily="34" charset="-128"/>
              </a:rPr>
              <a:t>What does the Thrive approach mean</a:t>
            </a:r>
            <a:r>
              <a:rPr kumimoji="0" lang="en-US" altLang="en-US" sz="3200" b="0" i="0" u="none" strike="noStrike" kern="1200" cap="none" spc="0" normalizeH="0" noProof="0" dirty="0" smtClean="0">
                <a:ln>
                  <a:noFill/>
                </a:ln>
                <a:solidFill>
                  <a:sysClr val="windowText" lastClr="000000"/>
                </a:solidFill>
                <a:effectLst/>
                <a:uLnTx/>
                <a:uFillTx/>
                <a:latin typeface="Segoe Print" pitchFamily="2" charset="0"/>
                <a:ea typeface="MS PGothic" pitchFamily="34" charset="-128"/>
              </a:rPr>
              <a:t> to you?</a:t>
            </a:r>
            <a:endParaRPr kumimoji="0" lang="en-US" altLang="en-US" sz="3200" b="0" i="0" u="none" strike="noStrike" kern="1200" cap="none" spc="0" normalizeH="0" baseline="0" noProof="0" dirty="0" smtClean="0">
              <a:ln>
                <a:noFill/>
              </a:ln>
              <a:solidFill>
                <a:sysClr val="windowText" lastClr="000000"/>
              </a:solidFill>
              <a:effectLst/>
              <a:uLnTx/>
              <a:uFillTx/>
              <a:latin typeface="Segoe Print" pitchFamily="2" charset="0"/>
              <a:ea typeface="MS PGothic" pitchFamily="34" charset="-128"/>
            </a:endParaRPr>
          </a:p>
        </p:txBody>
      </p:sp>
      <p:sp>
        <p:nvSpPr>
          <p:cNvPr id="3" name="Cloud 2"/>
          <p:cNvSpPr/>
          <p:nvPr/>
        </p:nvSpPr>
        <p:spPr>
          <a:xfrm>
            <a:off x="683568" y="2336802"/>
            <a:ext cx="3600400" cy="1888418"/>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smtClean="0"/>
              <a:t>Thrive is no different to what we already do.</a:t>
            </a:r>
            <a:endParaRPr lang="en-GB" sz="2400" dirty="0"/>
          </a:p>
        </p:txBody>
      </p:sp>
      <p:sp>
        <p:nvSpPr>
          <p:cNvPr id="4" name="Cloud 3"/>
          <p:cNvSpPr/>
          <p:nvPr/>
        </p:nvSpPr>
        <p:spPr>
          <a:xfrm>
            <a:off x="5134544" y="1753417"/>
            <a:ext cx="2821831" cy="1843976"/>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dirty="0" smtClean="0"/>
              <a:t>We are kind to children and so we do it all already.</a:t>
            </a:r>
            <a:endParaRPr lang="en-GB" sz="2000" dirty="0"/>
          </a:p>
        </p:txBody>
      </p:sp>
      <p:sp>
        <p:nvSpPr>
          <p:cNvPr id="7" name="Cloud 6"/>
          <p:cNvSpPr/>
          <p:nvPr/>
        </p:nvSpPr>
        <p:spPr>
          <a:xfrm>
            <a:off x="3550307" y="3727919"/>
            <a:ext cx="4396974" cy="1991847"/>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smtClean="0"/>
              <a:t>Thrive gives the tricky children a chance to get out of learning</a:t>
            </a:r>
            <a:endParaRPr lang="en-GB" sz="2400" dirty="0"/>
          </a:p>
        </p:txBody>
      </p:sp>
    </p:spTree>
    <p:extLst>
      <p:ext uri="{BB962C8B-B14F-4D97-AF65-F5344CB8AC3E}">
        <p14:creationId xmlns:p14="http://schemas.microsoft.com/office/powerpoint/2010/main" val="33730149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Kate Middleton\Desktop\2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5514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Kate Middleton\Desktop\2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876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Kate Middleton\Desktop\2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7167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0" y="19268"/>
            <a:ext cx="9182072" cy="6838731"/>
          </a:xfrm>
          <a:prstGeom prst="rect">
            <a:avLst/>
          </a:prstGeom>
        </p:spPr>
      </p:pic>
      <p:sp>
        <p:nvSpPr>
          <p:cNvPr id="12" name="Title 1"/>
          <p:cNvSpPr txBox="1">
            <a:spLocks/>
          </p:cNvSpPr>
          <p:nvPr/>
        </p:nvSpPr>
        <p:spPr bwMode="auto">
          <a:xfrm>
            <a:off x="941068" y="606535"/>
            <a:ext cx="75707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b="1" kern="1200">
                <a:solidFill>
                  <a:srgbClr val="A6BFB0"/>
                </a:solidFill>
                <a:latin typeface="Segoe Print" pitchFamily="2" charset="0"/>
                <a:ea typeface="MS PGothic" pitchFamily="34" charset="-128"/>
                <a:cs typeface="ＭＳ Ｐゴシック" charset="-128"/>
              </a:defRPr>
            </a:lvl1pPr>
            <a:lvl2pPr algn="l" rtl="0" eaLnBrk="0" fontAlgn="base" hangingPunct="0">
              <a:spcBef>
                <a:spcPct val="0"/>
              </a:spcBef>
              <a:spcAft>
                <a:spcPct val="0"/>
              </a:spcAft>
              <a:defRPr sz="4400">
                <a:solidFill>
                  <a:srgbClr val="A6BFB0"/>
                </a:solidFill>
                <a:latin typeface="Franklin Gothic Demi" pitchFamily="34" charset="0"/>
                <a:ea typeface="MS PGothic" pitchFamily="34" charset="-128"/>
                <a:cs typeface="ＭＳ Ｐゴシック" charset="-128"/>
              </a:defRPr>
            </a:lvl2pPr>
            <a:lvl3pPr algn="l" rtl="0" eaLnBrk="0" fontAlgn="base" hangingPunct="0">
              <a:spcBef>
                <a:spcPct val="0"/>
              </a:spcBef>
              <a:spcAft>
                <a:spcPct val="0"/>
              </a:spcAft>
              <a:defRPr sz="4400">
                <a:solidFill>
                  <a:srgbClr val="A6BFB0"/>
                </a:solidFill>
                <a:latin typeface="Franklin Gothic Demi" pitchFamily="34" charset="0"/>
                <a:ea typeface="MS PGothic" pitchFamily="34" charset="-128"/>
                <a:cs typeface="ＭＳ Ｐゴシック" charset="-128"/>
              </a:defRPr>
            </a:lvl3pPr>
            <a:lvl4pPr algn="l" rtl="0" eaLnBrk="0" fontAlgn="base" hangingPunct="0">
              <a:spcBef>
                <a:spcPct val="0"/>
              </a:spcBef>
              <a:spcAft>
                <a:spcPct val="0"/>
              </a:spcAft>
              <a:defRPr sz="4400">
                <a:solidFill>
                  <a:srgbClr val="A6BFB0"/>
                </a:solidFill>
                <a:latin typeface="Franklin Gothic Demi" pitchFamily="34" charset="0"/>
                <a:ea typeface="MS PGothic" pitchFamily="34" charset="-128"/>
                <a:cs typeface="ＭＳ Ｐゴシック" charset="-128"/>
              </a:defRPr>
            </a:lvl4pPr>
            <a:lvl5pPr algn="l" rtl="0" eaLnBrk="0" fontAlgn="base" hangingPunct="0">
              <a:spcBef>
                <a:spcPct val="0"/>
              </a:spcBef>
              <a:spcAft>
                <a:spcPct val="0"/>
              </a:spcAft>
              <a:defRPr sz="4400">
                <a:solidFill>
                  <a:srgbClr val="A6BFB0"/>
                </a:solidFill>
                <a:latin typeface="Franklin Gothic Demi" pitchFamily="34" charset="0"/>
                <a:ea typeface="MS PGothic" pitchFamily="34" charset="-128"/>
                <a:cs typeface="ＭＳ Ｐゴシック" charset="-128"/>
              </a:defRPr>
            </a:lvl5pPr>
            <a:lvl6pPr marL="457200" algn="l" rtl="0" fontAlgn="base">
              <a:spcBef>
                <a:spcPct val="0"/>
              </a:spcBef>
              <a:spcAft>
                <a:spcPct val="0"/>
              </a:spcAft>
              <a:defRPr sz="4400">
                <a:solidFill>
                  <a:srgbClr val="A6BFB0"/>
                </a:solidFill>
                <a:latin typeface="Franklin Gothic Demi" pitchFamily="34" charset="0"/>
              </a:defRPr>
            </a:lvl6pPr>
            <a:lvl7pPr marL="914400" algn="l" rtl="0" fontAlgn="base">
              <a:spcBef>
                <a:spcPct val="0"/>
              </a:spcBef>
              <a:spcAft>
                <a:spcPct val="0"/>
              </a:spcAft>
              <a:defRPr sz="4400">
                <a:solidFill>
                  <a:srgbClr val="A6BFB0"/>
                </a:solidFill>
                <a:latin typeface="Franklin Gothic Demi" pitchFamily="34" charset="0"/>
              </a:defRPr>
            </a:lvl7pPr>
            <a:lvl8pPr marL="1371600" algn="l" rtl="0" fontAlgn="base">
              <a:spcBef>
                <a:spcPct val="0"/>
              </a:spcBef>
              <a:spcAft>
                <a:spcPct val="0"/>
              </a:spcAft>
              <a:defRPr sz="4400">
                <a:solidFill>
                  <a:srgbClr val="A6BFB0"/>
                </a:solidFill>
                <a:latin typeface="Franklin Gothic Demi" pitchFamily="34" charset="0"/>
              </a:defRPr>
            </a:lvl8pPr>
            <a:lvl9pPr marL="1828800" algn="l" rtl="0" fontAlgn="base">
              <a:spcBef>
                <a:spcPct val="0"/>
              </a:spcBef>
              <a:spcAft>
                <a:spcPct val="0"/>
              </a:spcAft>
              <a:defRPr sz="4400">
                <a:solidFill>
                  <a:srgbClr val="A6BFB0"/>
                </a:solidFill>
                <a:latin typeface="Franklin Gothic Dem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dirty="0" smtClean="0">
              <a:ln>
                <a:noFill/>
              </a:ln>
              <a:solidFill>
                <a:srgbClr val="A6BFB0"/>
              </a:solidFill>
              <a:effectLst/>
              <a:uLnTx/>
              <a:uFillTx/>
              <a:latin typeface="Segoe Print" pitchFamily="2" charset="0"/>
              <a:ea typeface="MS PGothic" pitchFamily="34" charset="-128"/>
            </a:endParaRPr>
          </a:p>
        </p:txBody>
      </p:sp>
      <p:sp>
        <p:nvSpPr>
          <p:cNvPr id="13" name="Content Placeholder 2"/>
          <p:cNvSpPr txBox="1">
            <a:spLocks/>
          </p:cNvSpPr>
          <p:nvPr/>
        </p:nvSpPr>
        <p:spPr bwMode="auto">
          <a:xfrm>
            <a:off x="799542" y="1813143"/>
            <a:ext cx="75707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Print" pitchFamily="2" charset="0"/>
                <a:ea typeface="MS PGothic" pitchFamily="34"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Print" pitchFamily="2" charset="0"/>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Print" pitchFamily="2" charset="0"/>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Print" pitchFamily="2" charset="0"/>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Print" pitchFamily="2" charset="0"/>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marR="0" lvl="0" indent="-514350" algn="l" defTabSz="914400" rtl="0" eaLnBrk="1" fontAlgn="base" latinLnBrk="0" hangingPunct="1">
              <a:lnSpc>
                <a:spcPct val="100000"/>
              </a:lnSpc>
              <a:spcBef>
                <a:spcPct val="20000"/>
              </a:spcBef>
              <a:spcAft>
                <a:spcPct val="0"/>
              </a:spcAft>
              <a:buClrTx/>
              <a:buSzTx/>
              <a:buFont typeface="Arial" charset="0"/>
              <a:buNone/>
              <a:tabLst/>
              <a:defRPr/>
            </a:pPr>
            <a:endParaRPr kumimoji="0" lang="en-US" altLang="en-US" sz="3200" b="0" i="0" u="none" strike="noStrike" kern="1200" cap="none" spc="0" normalizeH="0" baseline="0" noProof="0" dirty="0" smtClean="0">
              <a:ln>
                <a:noFill/>
              </a:ln>
              <a:solidFill>
                <a:sysClr val="windowText" lastClr="000000"/>
              </a:solidFill>
              <a:effectLst/>
              <a:uLnTx/>
              <a:uFillTx/>
              <a:latin typeface="Segoe Print" pitchFamily="2" charset="0"/>
              <a:ea typeface="MS PGothic" pitchFamily="34" charset="-128"/>
            </a:endParaRPr>
          </a:p>
        </p:txBody>
      </p:sp>
    </p:spTree>
    <p:extLst>
      <p:ext uri="{BB962C8B-B14F-4D97-AF65-F5344CB8AC3E}">
        <p14:creationId xmlns:p14="http://schemas.microsoft.com/office/powerpoint/2010/main" val="5275305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0" y="19268"/>
            <a:ext cx="9182072" cy="6838731"/>
          </a:xfrm>
          <a:prstGeom prst="rect">
            <a:avLst/>
          </a:prstGeom>
        </p:spPr>
      </p:pic>
      <p:sp>
        <p:nvSpPr>
          <p:cNvPr id="12" name="Title 1"/>
          <p:cNvSpPr txBox="1">
            <a:spLocks/>
          </p:cNvSpPr>
          <p:nvPr/>
        </p:nvSpPr>
        <p:spPr bwMode="auto">
          <a:xfrm>
            <a:off x="926144" y="606535"/>
            <a:ext cx="75707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b="1" kern="1200">
                <a:solidFill>
                  <a:srgbClr val="A6BFB0"/>
                </a:solidFill>
                <a:latin typeface="Segoe Print" pitchFamily="2" charset="0"/>
                <a:ea typeface="MS PGothic" pitchFamily="34" charset="-128"/>
                <a:cs typeface="ＭＳ Ｐゴシック" charset="-128"/>
              </a:defRPr>
            </a:lvl1pPr>
            <a:lvl2pPr algn="l" rtl="0" eaLnBrk="0" fontAlgn="base" hangingPunct="0">
              <a:spcBef>
                <a:spcPct val="0"/>
              </a:spcBef>
              <a:spcAft>
                <a:spcPct val="0"/>
              </a:spcAft>
              <a:defRPr sz="4400">
                <a:solidFill>
                  <a:srgbClr val="A6BFB0"/>
                </a:solidFill>
                <a:latin typeface="Franklin Gothic Demi" pitchFamily="34" charset="0"/>
                <a:ea typeface="MS PGothic" pitchFamily="34" charset="-128"/>
                <a:cs typeface="ＭＳ Ｐゴシック" charset="-128"/>
              </a:defRPr>
            </a:lvl2pPr>
            <a:lvl3pPr algn="l" rtl="0" eaLnBrk="0" fontAlgn="base" hangingPunct="0">
              <a:spcBef>
                <a:spcPct val="0"/>
              </a:spcBef>
              <a:spcAft>
                <a:spcPct val="0"/>
              </a:spcAft>
              <a:defRPr sz="4400">
                <a:solidFill>
                  <a:srgbClr val="A6BFB0"/>
                </a:solidFill>
                <a:latin typeface="Franklin Gothic Demi" pitchFamily="34" charset="0"/>
                <a:ea typeface="MS PGothic" pitchFamily="34" charset="-128"/>
                <a:cs typeface="ＭＳ Ｐゴシック" charset="-128"/>
              </a:defRPr>
            </a:lvl3pPr>
            <a:lvl4pPr algn="l" rtl="0" eaLnBrk="0" fontAlgn="base" hangingPunct="0">
              <a:spcBef>
                <a:spcPct val="0"/>
              </a:spcBef>
              <a:spcAft>
                <a:spcPct val="0"/>
              </a:spcAft>
              <a:defRPr sz="4400">
                <a:solidFill>
                  <a:srgbClr val="A6BFB0"/>
                </a:solidFill>
                <a:latin typeface="Franklin Gothic Demi" pitchFamily="34" charset="0"/>
                <a:ea typeface="MS PGothic" pitchFamily="34" charset="-128"/>
                <a:cs typeface="ＭＳ Ｐゴシック" charset="-128"/>
              </a:defRPr>
            </a:lvl4pPr>
            <a:lvl5pPr algn="l" rtl="0" eaLnBrk="0" fontAlgn="base" hangingPunct="0">
              <a:spcBef>
                <a:spcPct val="0"/>
              </a:spcBef>
              <a:spcAft>
                <a:spcPct val="0"/>
              </a:spcAft>
              <a:defRPr sz="4400">
                <a:solidFill>
                  <a:srgbClr val="A6BFB0"/>
                </a:solidFill>
                <a:latin typeface="Franklin Gothic Demi" pitchFamily="34" charset="0"/>
                <a:ea typeface="MS PGothic" pitchFamily="34" charset="-128"/>
                <a:cs typeface="ＭＳ Ｐゴシック" charset="-128"/>
              </a:defRPr>
            </a:lvl5pPr>
            <a:lvl6pPr marL="457200" algn="l" rtl="0" fontAlgn="base">
              <a:spcBef>
                <a:spcPct val="0"/>
              </a:spcBef>
              <a:spcAft>
                <a:spcPct val="0"/>
              </a:spcAft>
              <a:defRPr sz="4400">
                <a:solidFill>
                  <a:srgbClr val="A6BFB0"/>
                </a:solidFill>
                <a:latin typeface="Franklin Gothic Demi" pitchFamily="34" charset="0"/>
              </a:defRPr>
            </a:lvl6pPr>
            <a:lvl7pPr marL="914400" algn="l" rtl="0" fontAlgn="base">
              <a:spcBef>
                <a:spcPct val="0"/>
              </a:spcBef>
              <a:spcAft>
                <a:spcPct val="0"/>
              </a:spcAft>
              <a:defRPr sz="4400">
                <a:solidFill>
                  <a:srgbClr val="A6BFB0"/>
                </a:solidFill>
                <a:latin typeface="Franklin Gothic Demi" pitchFamily="34" charset="0"/>
              </a:defRPr>
            </a:lvl7pPr>
            <a:lvl8pPr marL="1371600" algn="l" rtl="0" fontAlgn="base">
              <a:spcBef>
                <a:spcPct val="0"/>
              </a:spcBef>
              <a:spcAft>
                <a:spcPct val="0"/>
              </a:spcAft>
              <a:defRPr sz="4400">
                <a:solidFill>
                  <a:srgbClr val="A6BFB0"/>
                </a:solidFill>
                <a:latin typeface="Franklin Gothic Demi" pitchFamily="34" charset="0"/>
              </a:defRPr>
            </a:lvl8pPr>
            <a:lvl9pPr marL="1828800" algn="l" rtl="0" fontAlgn="base">
              <a:spcBef>
                <a:spcPct val="0"/>
              </a:spcBef>
              <a:spcAft>
                <a:spcPct val="0"/>
              </a:spcAft>
              <a:defRPr sz="4400">
                <a:solidFill>
                  <a:srgbClr val="A6BFB0"/>
                </a:solidFill>
                <a:latin typeface="Franklin Gothic Dem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dirty="0" smtClean="0">
              <a:ln>
                <a:noFill/>
              </a:ln>
              <a:solidFill>
                <a:srgbClr val="A6BFB0"/>
              </a:solidFill>
              <a:effectLst/>
              <a:uLnTx/>
              <a:uFillTx/>
              <a:latin typeface="Segoe Print" pitchFamily="2" charset="0"/>
              <a:ea typeface="MS PGothic" pitchFamily="34" charset="-128"/>
            </a:endParaRPr>
          </a:p>
        </p:txBody>
      </p:sp>
      <p:sp>
        <p:nvSpPr>
          <p:cNvPr id="13" name="Content Placeholder 2"/>
          <p:cNvSpPr txBox="1">
            <a:spLocks/>
          </p:cNvSpPr>
          <p:nvPr/>
        </p:nvSpPr>
        <p:spPr bwMode="auto">
          <a:xfrm>
            <a:off x="799542" y="1813143"/>
            <a:ext cx="75707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Print" pitchFamily="2" charset="0"/>
                <a:ea typeface="MS PGothic" pitchFamily="34"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Print" pitchFamily="2" charset="0"/>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Print" pitchFamily="2" charset="0"/>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Print" pitchFamily="2" charset="0"/>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Print" pitchFamily="2" charset="0"/>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marR="0" lvl="0" indent="-514350" algn="l" defTabSz="914400" rtl="0" eaLnBrk="1" fontAlgn="base" latinLnBrk="0" hangingPunct="1">
              <a:lnSpc>
                <a:spcPct val="100000"/>
              </a:lnSpc>
              <a:spcBef>
                <a:spcPct val="20000"/>
              </a:spcBef>
              <a:spcAft>
                <a:spcPct val="0"/>
              </a:spcAft>
              <a:buClrTx/>
              <a:buSzTx/>
              <a:buFont typeface="Arial" charset="0"/>
              <a:buNone/>
              <a:tabLst/>
              <a:defRPr/>
            </a:pPr>
            <a:endParaRPr kumimoji="0" lang="en-US" altLang="en-US" sz="3200" b="0" i="0" u="none" strike="noStrike" kern="1200" cap="none" spc="0" normalizeH="0" baseline="0" noProof="0" dirty="0" smtClean="0">
              <a:ln>
                <a:noFill/>
              </a:ln>
              <a:solidFill>
                <a:sysClr val="windowText" lastClr="000000"/>
              </a:solidFill>
              <a:effectLst/>
              <a:uLnTx/>
              <a:uFillTx/>
              <a:latin typeface="Segoe Print" pitchFamily="2" charset="0"/>
              <a:ea typeface="MS PGothic" pitchFamily="34" charset="-128"/>
            </a:endParaRPr>
          </a:p>
        </p:txBody>
      </p:sp>
    </p:spTree>
    <p:extLst>
      <p:ext uri="{BB962C8B-B14F-4D97-AF65-F5344CB8AC3E}">
        <p14:creationId xmlns:p14="http://schemas.microsoft.com/office/powerpoint/2010/main" val="5275305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Kate Middleton\Desktop\3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0194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ate Middleton\Desktop\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818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0" y="19268"/>
            <a:ext cx="9182072" cy="6838731"/>
          </a:xfrm>
          <a:prstGeom prst="rect">
            <a:avLst/>
          </a:prstGeom>
        </p:spPr>
      </p:pic>
      <p:sp>
        <p:nvSpPr>
          <p:cNvPr id="12" name="Title 1"/>
          <p:cNvSpPr txBox="1">
            <a:spLocks/>
          </p:cNvSpPr>
          <p:nvPr/>
        </p:nvSpPr>
        <p:spPr bwMode="auto">
          <a:xfrm>
            <a:off x="926826" y="606535"/>
            <a:ext cx="75707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b="1" kern="1200">
                <a:solidFill>
                  <a:srgbClr val="A6BFB0"/>
                </a:solidFill>
                <a:latin typeface="Segoe Print" pitchFamily="2" charset="0"/>
                <a:ea typeface="MS PGothic" pitchFamily="34" charset="-128"/>
                <a:cs typeface="ＭＳ Ｐゴシック" charset="-128"/>
              </a:defRPr>
            </a:lvl1pPr>
            <a:lvl2pPr algn="l" rtl="0" eaLnBrk="0" fontAlgn="base" hangingPunct="0">
              <a:spcBef>
                <a:spcPct val="0"/>
              </a:spcBef>
              <a:spcAft>
                <a:spcPct val="0"/>
              </a:spcAft>
              <a:defRPr sz="4400">
                <a:solidFill>
                  <a:srgbClr val="A6BFB0"/>
                </a:solidFill>
                <a:latin typeface="Franklin Gothic Demi" pitchFamily="34" charset="0"/>
                <a:ea typeface="MS PGothic" pitchFamily="34" charset="-128"/>
                <a:cs typeface="ＭＳ Ｐゴシック" charset="-128"/>
              </a:defRPr>
            </a:lvl2pPr>
            <a:lvl3pPr algn="l" rtl="0" eaLnBrk="0" fontAlgn="base" hangingPunct="0">
              <a:spcBef>
                <a:spcPct val="0"/>
              </a:spcBef>
              <a:spcAft>
                <a:spcPct val="0"/>
              </a:spcAft>
              <a:defRPr sz="4400">
                <a:solidFill>
                  <a:srgbClr val="A6BFB0"/>
                </a:solidFill>
                <a:latin typeface="Franklin Gothic Demi" pitchFamily="34" charset="0"/>
                <a:ea typeface="MS PGothic" pitchFamily="34" charset="-128"/>
                <a:cs typeface="ＭＳ Ｐゴシック" charset="-128"/>
              </a:defRPr>
            </a:lvl3pPr>
            <a:lvl4pPr algn="l" rtl="0" eaLnBrk="0" fontAlgn="base" hangingPunct="0">
              <a:spcBef>
                <a:spcPct val="0"/>
              </a:spcBef>
              <a:spcAft>
                <a:spcPct val="0"/>
              </a:spcAft>
              <a:defRPr sz="4400">
                <a:solidFill>
                  <a:srgbClr val="A6BFB0"/>
                </a:solidFill>
                <a:latin typeface="Franklin Gothic Demi" pitchFamily="34" charset="0"/>
                <a:ea typeface="MS PGothic" pitchFamily="34" charset="-128"/>
                <a:cs typeface="ＭＳ Ｐゴシック" charset="-128"/>
              </a:defRPr>
            </a:lvl4pPr>
            <a:lvl5pPr algn="l" rtl="0" eaLnBrk="0" fontAlgn="base" hangingPunct="0">
              <a:spcBef>
                <a:spcPct val="0"/>
              </a:spcBef>
              <a:spcAft>
                <a:spcPct val="0"/>
              </a:spcAft>
              <a:defRPr sz="4400">
                <a:solidFill>
                  <a:srgbClr val="A6BFB0"/>
                </a:solidFill>
                <a:latin typeface="Franklin Gothic Demi" pitchFamily="34" charset="0"/>
                <a:ea typeface="MS PGothic" pitchFamily="34" charset="-128"/>
                <a:cs typeface="ＭＳ Ｐゴシック" charset="-128"/>
              </a:defRPr>
            </a:lvl5pPr>
            <a:lvl6pPr marL="457200" algn="l" rtl="0" fontAlgn="base">
              <a:spcBef>
                <a:spcPct val="0"/>
              </a:spcBef>
              <a:spcAft>
                <a:spcPct val="0"/>
              </a:spcAft>
              <a:defRPr sz="4400">
                <a:solidFill>
                  <a:srgbClr val="A6BFB0"/>
                </a:solidFill>
                <a:latin typeface="Franklin Gothic Demi" pitchFamily="34" charset="0"/>
              </a:defRPr>
            </a:lvl6pPr>
            <a:lvl7pPr marL="914400" algn="l" rtl="0" fontAlgn="base">
              <a:spcBef>
                <a:spcPct val="0"/>
              </a:spcBef>
              <a:spcAft>
                <a:spcPct val="0"/>
              </a:spcAft>
              <a:defRPr sz="4400">
                <a:solidFill>
                  <a:srgbClr val="A6BFB0"/>
                </a:solidFill>
                <a:latin typeface="Franklin Gothic Demi" pitchFamily="34" charset="0"/>
              </a:defRPr>
            </a:lvl7pPr>
            <a:lvl8pPr marL="1371600" algn="l" rtl="0" fontAlgn="base">
              <a:spcBef>
                <a:spcPct val="0"/>
              </a:spcBef>
              <a:spcAft>
                <a:spcPct val="0"/>
              </a:spcAft>
              <a:defRPr sz="4400">
                <a:solidFill>
                  <a:srgbClr val="A6BFB0"/>
                </a:solidFill>
                <a:latin typeface="Franklin Gothic Demi" pitchFamily="34" charset="0"/>
              </a:defRPr>
            </a:lvl8pPr>
            <a:lvl9pPr marL="1828800" algn="l" rtl="0" fontAlgn="base">
              <a:spcBef>
                <a:spcPct val="0"/>
              </a:spcBef>
              <a:spcAft>
                <a:spcPct val="0"/>
              </a:spcAft>
              <a:defRPr sz="4400">
                <a:solidFill>
                  <a:srgbClr val="A6BFB0"/>
                </a:solidFill>
                <a:latin typeface="Franklin Gothic Dem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dirty="0" smtClean="0">
              <a:ln>
                <a:noFill/>
              </a:ln>
              <a:solidFill>
                <a:srgbClr val="A6BFB0"/>
              </a:solidFill>
              <a:effectLst/>
              <a:uLnTx/>
              <a:uFillTx/>
              <a:latin typeface="Segoe Print" pitchFamily="2" charset="0"/>
              <a:ea typeface="MS PGothic" pitchFamily="34" charset="-128"/>
            </a:endParaRPr>
          </a:p>
        </p:txBody>
      </p:sp>
      <p:sp>
        <p:nvSpPr>
          <p:cNvPr id="13" name="Content Placeholder 2"/>
          <p:cNvSpPr txBox="1">
            <a:spLocks/>
          </p:cNvSpPr>
          <p:nvPr/>
        </p:nvSpPr>
        <p:spPr bwMode="auto">
          <a:xfrm>
            <a:off x="799542" y="1813143"/>
            <a:ext cx="75707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Segoe Print" pitchFamily="2" charset="0"/>
                <a:ea typeface="MS PGothic" pitchFamily="34"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Print" pitchFamily="2" charset="0"/>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Print" pitchFamily="2" charset="0"/>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Print" pitchFamily="2" charset="0"/>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Print" pitchFamily="2" charset="0"/>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marR="0" lvl="0" indent="-514350" algn="l" defTabSz="914400" rtl="0" eaLnBrk="1" fontAlgn="base" latinLnBrk="0" hangingPunct="1">
              <a:lnSpc>
                <a:spcPct val="100000"/>
              </a:lnSpc>
              <a:spcBef>
                <a:spcPct val="20000"/>
              </a:spcBef>
              <a:spcAft>
                <a:spcPct val="0"/>
              </a:spcAft>
              <a:buClrTx/>
              <a:buSzTx/>
              <a:buFont typeface="Arial" charset="0"/>
              <a:buNone/>
              <a:tabLst/>
              <a:defRPr/>
            </a:pPr>
            <a:r>
              <a:rPr kumimoji="0" lang="en-US" altLang="en-US" sz="2000" b="0" i="0" u="none" strike="noStrike" kern="1200" cap="none" spc="0" normalizeH="0" baseline="0" noProof="0" dirty="0" smtClean="0">
                <a:ln>
                  <a:noFill/>
                </a:ln>
                <a:solidFill>
                  <a:sysClr val="windowText" lastClr="000000"/>
                </a:solidFill>
                <a:effectLst/>
                <a:uLnTx/>
                <a:uFillTx/>
              </a:rPr>
              <a:t>Containment  refers to ways in which we keep a child safe and regulated- both emotionally</a:t>
            </a:r>
            <a:r>
              <a:rPr kumimoji="0" lang="en-US" altLang="en-US" sz="2000" b="0" i="0" u="none" strike="noStrike" kern="1200" cap="none" spc="0" normalizeH="0" noProof="0" dirty="0" smtClean="0">
                <a:ln>
                  <a:noFill/>
                </a:ln>
                <a:solidFill>
                  <a:sysClr val="windowText" lastClr="000000"/>
                </a:solidFill>
                <a:effectLst/>
                <a:uLnTx/>
                <a:uFillTx/>
              </a:rPr>
              <a:t> and physically.</a:t>
            </a:r>
          </a:p>
          <a:p>
            <a:pPr marL="514350" marR="0" lvl="0" indent="-514350" algn="l" defTabSz="914400" rtl="0" eaLnBrk="1" fontAlgn="base" latinLnBrk="0" hangingPunct="1">
              <a:lnSpc>
                <a:spcPct val="100000"/>
              </a:lnSpc>
              <a:spcBef>
                <a:spcPct val="20000"/>
              </a:spcBef>
              <a:spcAft>
                <a:spcPct val="0"/>
              </a:spcAft>
              <a:buClrTx/>
              <a:buSzTx/>
              <a:buFont typeface="Arial" charset="0"/>
              <a:buNone/>
              <a:tabLst/>
              <a:defRPr/>
            </a:pPr>
            <a:r>
              <a:rPr lang="en-US" altLang="en-US" sz="2000" baseline="0" dirty="0" smtClean="0">
                <a:solidFill>
                  <a:sysClr val="windowText" lastClr="000000"/>
                </a:solidFill>
              </a:rPr>
              <a:t>Containment</a:t>
            </a:r>
            <a:r>
              <a:rPr lang="en-US" altLang="en-US" sz="2000" dirty="0" smtClean="0">
                <a:solidFill>
                  <a:sysClr val="windowText" lastClr="000000"/>
                </a:solidFill>
              </a:rPr>
              <a:t> for a child occurs when one person receives and understands the emotional communication of another without being overwhelmed by it.</a:t>
            </a:r>
          </a:p>
          <a:p>
            <a:pPr marL="514350" marR="0" lvl="0" indent="-514350" algn="l" defTabSz="914400" rtl="0" eaLnBrk="1" fontAlgn="base" latinLnBrk="0" hangingPunct="1">
              <a:lnSpc>
                <a:spcPct val="100000"/>
              </a:lnSpc>
              <a:spcBef>
                <a:spcPct val="20000"/>
              </a:spcBef>
              <a:spcAft>
                <a:spcPct val="0"/>
              </a:spcAft>
              <a:buClrTx/>
              <a:buSzTx/>
              <a:buFont typeface="Arial" charset="0"/>
              <a:buNone/>
              <a:tabLst/>
              <a:defRPr/>
            </a:pPr>
            <a:r>
              <a:rPr lang="en-US" altLang="en-US" sz="2000" dirty="0" smtClean="0">
                <a:solidFill>
                  <a:sysClr val="windowText" lastClr="000000"/>
                </a:solidFill>
              </a:rPr>
              <a:t>All children who have not experienced being sufficiently contained emotionally as infants and young children will not have developed the ability to manage their feelings and will therefore need extra help.</a:t>
            </a:r>
          </a:p>
          <a:p>
            <a:pPr marL="514350" marR="0" lvl="0" indent="-514350" algn="l" defTabSz="914400" rtl="0" eaLnBrk="1" fontAlgn="base" latinLnBrk="0" hangingPunct="1">
              <a:lnSpc>
                <a:spcPct val="100000"/>
              </a:lnSpc>
              <a:spcBef>
                <a:spcPct val="20000"/>
              </a:spcBef>
              <a:spcAft>
                <a:spcPct val="0"/>
              </a:spcAft>
              <a:buClrTx/>
              <a:buSzTx/>
              <a:buFont typeface="Arial" charset="0"/>
              <a:buNone/>
              <a:tabLst/>
              <a:defRPr/>
            </a:pPr>
            <a:r>
              <a:rPr lang="en-US" altLang="en-US" sz="2000" dirty="0" smtClean="0">
                <a:solidFill>
                  <a:sysClr val="windowText" lastClr="000000"/>
                </a:solidFill>
              </a:rPr>
              <a:t>The way these children manage their feelings and </a:t>
            </a:r>
            <a:r>
              <a:rPr lang="en-US" altLang="en-US" sz="2000" dirty="0" err="1" smtClean="0">
                <a:solidFill>
                  <a:sysClr val="windowText" lastClr="000000"/>
                </a:solidFill>
              </a:rPr>
              <a:t>behaviours</a:t>
            </a:r>
            <a:r>
              <a:rPr lang="en-US" altLang="en-US" sz="2000" dirty="0" smtClean="0">
                <a:solidFill>
                  <a:sysClr val="windowText" lastClr="000000"/>
                </a:solidFill>
              </a:rPr>
              <a:t> will nearly always be through negative </a:t>
            </a:r>
            <a:r>
              <a:rPr lang="en-US" altLang="en-US" sz="2000" dirty="0" err="1" smtClean="0">
                <a:solidFill>
                  <a:sysClr val="windowText" lastClr="000000"/>
                </a:solidFill>
              </a:rPr>
              <a:t>behaviours</a:t>
            </a:r>
            <a:r>
              <a:rPr lang="en-US" altLang="en-US" sz="2000" dirty="0" smtClean="0">
                <a:solidFill>
                  <a:sysClr val="windowText" lastClr="000000"/>
                </a:solidFill>
              </a:rPr>
              <a:t> that we and all peers find challenging; often they will not be able to </a:t>
            </a:r>
            <a:r>
              <a:rPr lang="en-US" altLang="en-US" sz="2000" dirty="0" err="1" smtClean="0">
                <a:solidFill>
                  <a:sysClr val="windowText" lastClr="000000"/>
                </a:solidFill>
              </a:rPr>
              <a:t>verbalise</a:t>
            </a:r>
            <a:r>
              <a:rPr lang="en-US" altLang="en-US" sz="2000" dirty="0" smtClean="0">
                <a:solidFill>
                  <a:sysClr val="windowText" lastClr="000000"/>
                </a:solidFill>
              </a:rPr>
              <a:t> what they are trying to communicate.</a:t>
            </a:r>
          </a:p>
          <a:p>
            <a:pPr marL="514350" marR="0" lvl="0" indent="-514350" algn="l" defTabSz="914400" rtl="0" eaLnBrk="1" fontAlgn="base" latinLnBrk="0" hangingPunct="1">
              <a:lnSpc>
                <a:spcPct val="100000"/>
              </a:lnSpc>
              <a:spcBef>
                <a:spcPct val="20000"/>
              </a:spcBef>
              <a:spcAft>
                <a:spcPct val="0"/>
              </a:spcAft>
              <a:buClrTx/>
              <a:buSzTx/>
              <a:buFont typeface="Arial" charset="0"/>
              <a:buNone/>
              <a:tabLst/>
              <a:defRPr/>
            </a:pPr>
            <a:endParaRPr kumimoji="0" lang="en-US" altLang="en-US" sz="2400" b="0" i="0" u="none" strike="noStrike" kern="120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527530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ate Middleton\Desktop\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140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Kate Middleton\Desktop\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 y="188640"/>
            <a:ext cx="9142413" cy="685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563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Kate Middleton\Desktop\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837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Kate Middleton\Desktop\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9907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Kate Middleton\Desktop\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662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p:Policy xmlns:p="office.server.policy" id="" local="true">
  <p:Name>Document</p:Name>
  <p:Description/>
  <p:Statement/>
  <p:PolicyItems>
    <p:PolicyItem featureId="Microsoft.Office.RecordsManagement.PolicyFeatures.PolicyLabel" staticId="0x010100352D6749CD8D8D48B9DF6DC4C18A9F0C|801092262" UniqueId="9fd45ad2-c790-4456-81c2-d579ad7cf771">
      <p:Name>Labels</p:Name>
      <p:Description>Generates labels that can be inserted in Microsoft Office documents to ensure that document properties or other important information are included when documents are printed. Labels can also be used to search for documents.</p:Description>
      <p:CustomData>
        <label>
          <segment type="metadata">_UIVersionString</segment>
        </label>
      </p:CustomData>
    </p:PolicyItem>
  </p:PolicyItems>
</p:Policy>
</file>

<file path=customXml/item2.xml><?xml version="1.0" encoding="utf-8"?>
<ct:contentTypeSchema xmlns:ct="http://schemas.microsoft.com/office/2006/metadata/contentType" xmlns:ma="http://schemas.microsoft.com/office/2006/metadata/properties/metaAttributes" ct:_="" ma:_="" ma:contentTypeName="Document" ma:contentTypeID="0x010100352D6749CD8D8D48B9DF6DC4C18A9F0C" ma:contentTypeVersion="23" ma:contentTypeDescription="Create a new document." ma:contentTypeScope="" ma:versionID="354d76717ab33b7dbb6f2913c86a62d1">
  <xsd:schema xmlns:xsd="http://www.w3.org/2001/XMLSchema" xmlns:xs="http://www.w3.org/2001/XMLSchema" xmlns:p="http://schemas.microsoft.com/office/2006/metadata/properties" xmlns:ns1="http://schemas.microsoft.com/sharepoint/v3" xmlns:ns2="d1ad9d00-411f-414f-a2a6-e0666c0c8699" xmlns:ns3="ad3b08ce-7839-48b9-b578-dbf192ccc549" targetNamespace="http://schemas.microsoft.com/office/2006/metadata/properties" ma:root="true" ma:fieldsID="7d6591c49083e20a2eb192961a753de3" ns1:_="" ns2:_="" ns3:_="">
    <xsd:import namespace="http://schemas.microsoft.com/sharepoint/v3"/>
    <xsd:import namespace="d1ad9d00-411f-414f-a2a6-e0666c0c8699"/>
    <xsd:import namespace="ad3b08ce-7839-48b9-b578-dbf192ccc549"/>
    <xsd:element name="properties">
      <xsd:complexType>
        <xsd:sequence>
          <xsd:element name="documentManagement">
            <xsd:complexType>
              <xsd:all>
                <xsd:element ref="ns2:SharedWithUsers" minOccurs="0"/>
                <xsd:element ref="ns2:TaxKeywordTaxHTField" minOccurs="0"/>
                <xsd:element ref="ns2:TaxCatchAll" minOccurs="0"/>
                <xsd:element ref="ns2:SharingHintHash" minOccurs="0"/>
                <xsd:element ref="ns3:_x006e_072" minOccurs="0"/>
                <xsd:element ref="ns3:i68fae5ee05749b989eded6e53ab26c1" minOccurs="0"/>
                <xsd:element ref="ns2:SharedWithDetails" minOccurs="0"/>
                <xsd:element ref="ns3:m7911b85d5e847c2bf693c6aea465d51" minOccurs="0"/>
                <xsd:element ref="ns3:af1171bd58744b32a9a916ac5e907ea1" minOccurs="0"/>
                <xsd:element ref="ns3:p653e14a58764e898149dcb350aa50f6" minOccurs="0"/>
                <xsd:element ref="ns1:_dlc_Exempt" minOccurs="0"/>
                <xsd:element ref="ns3:DLCPolicyLabelValue" minOccurs="0"/>
                <xsd:element ref="ns3:DLCPolicyLabelClientValue" minOccurs="0"/>
                <xsd:element ref="ns3:DLCPolicyLabelLock" minOccurs="0"/>
                <xsd:element ref="ns3:md26ab5dad494ecfb94252736dda88b5"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3" nillable="true" ma:displayName="Exempt from Policy" ma:description=""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1ad9d00-411f-414f-a2a6-e0666c0c86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KeywordTaxHTField" ma:index="10" nillable="true" ma:taxonomy="true" ma:internalName="TaxKeywordTaxHTField" ma:taxonomyFieldName="TaxKeyword" ma:displayName="Enterprise Keywords" ma:fieldId="{23f27201-bee3-471e-b2e7-b64fd8b7ca38}" ma:taxonomyMulti="true" ma:sspId="71e06984-c3e5-4181-a79b-ca29e535ac10" ma:termSetId="00000000-0000-0000-0000-000000000000" ma:anchorId="00000000-0000-0000-0000-000000000000" ma:open="true" ma:isKeyword="true">
      <xsd:complexType>
        <xsd:sequence>
          <xsd:element ref="pc:Terms" minOccurs="0" maxOccurs="1"/>
        </xsd:sequence>
      </xsd:complexType>
    </xsd:element>
    <xsd:element name="TaxCatchAll" ma:index="11" nillable="true" ma:displayName="Taxonomy Catch All Column" ma:hidden="true" ma:list="{647bb8bc-7ece-4af9-a16e-133a15ec6694}" ma:internalName="TaxCatchAll" ma:showField="CatchAllData" ma:web="d1ad9d00-411f-414f-a2a6-e0666c0c8699">
      <xsd:complexType>
        <xsd:complexContent>
          <xsd:extension base="dms:MultiChoiceLookup">
            <xsd:sequence>
              <xsd:element name="Value" type="dms:Lookup" maxOccurs="unbounded" minOccurs="0" nillable="true"/>
            </xsd:sequence>
          </xsd:extension>
        </xsd:complexContent>
      </xsd:complexType>
    </xsd:element>
    <xsd:element name="SharingHintHash" ma:index="12" nillable="true" ma:displayName="Sharing Hint Hash" ma:internalName="SharingHintHash" ma:readOnly="true">
      <xsd:simpleType>
        <xsd:restriction base="dms:Text"/>
      </xsd:simple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d3b08ce-7839-48b9-b578-dbf192ccc549" elementFormDefault="qualified">
    <xsd:import namespace="http://schemas.microsoft.com/office/2006/documentManagement/types"/>
    <xsd:import namespace="http://schemas.microsoft.com/office/infopath/2007/PartnerControls"/>
    <xsd:element name="_x006e_072" ma:index="13" nillable="true" ma:displayName="Date and Time" ma:internalName="_x006e_072">
      <xsd:simpleType>
        <xsd:restriction base="dms:DateTime"/>
      </xsd:simpleType>
    </xsd:element>
    <xsd:element name="i68fae5ee05749b989eded6e53ab26c1" ma:index="15" nillable="true" ma:taxonomy="true" ma:internalName="i68fae5ee05749b989eded6e53ab26c1" ma:taxonomyFieldName="Sector" ma:displayName="Sector" ma:default="" ma:fieldId="{268fae5e-e057-49b9-89ed-ed6e53ab26c1}" ma:taxonomyMulti="true" ma:sspId="71e06984-c3e5-4181-a79b-ca29e535ac10" ma:termSetId="2dfc48be-5c50-45fb-bd97-ff941254d582" ma:anchorId="00000000-0000-0000-0000-000000000000" ma:open="false" ma:isKeyword="false">
      <xsd:complexType>
        <xsd:sequence>
          <xsd:element ref="pc:Terms" minOccurs="0" maxOccurs="1"/>
        </xsd:sequence>
      </xsd:complexType>
    </xsd:element>
    <xsd:element name="m7911b85d5e847c2bf693c6aea465d51" ma:index="18" nillable="true" ma:taxonomy="true" ma:internalName="m7911b85d5e847c2bf693c6aea465d51" ma:taxonomyFieldName="Resource_x0020_Type" ma:displayName="Resource Type" ma:default="" ma:fieldId="{67911b85-d5e8-47c2-bf69-3c6aea465d51}" ma:sspId="71e06984-c3e5-4181-a79b-ca29e535ac10" ma:termSetId="6637a320-0530-4f03-88c7-f2b570df8162" ma:anchorId="00000000-0000-0000-0000-000000000000" ma:open="false" ma:isKeyword="false">
      <xsd:complexType>
        <xsd:sequence>
          <xsd:element ref="pc:Terms" minOccurs="0" maxOccurs="1"/>
        </xsd:sequence>
      </xsd:complexType>
    </xsd:element>
    <xsd:element name="af1171bd58744b32a9a916ac5e907ea1" ma:index="20" nillable="true" ma:taxonomy="true" ma:internalName="af1171bd58744b32a9a916ac5e907ea1" ma:taxonomyFieldName="Level" ma:displayName="Level" ma:default="" ma:fieldId="{af1171bd-5874-4b32-a9a9-16ac5e907ea1}" ma:sspId="71e06984-c3e5-4181-a79b-ca29e535ac10" ma:termSetId="7e70ef71-bff1-453c-9a84-fb4d05fea0ab" ma:anchorId="00000000-0000-0000-0000-000000000000" ma:open="false" ma:isKeyword="false">
      <xsd:complexType>
        <xsd:sequence>
          <xsd:element ref="pc:Terms" minOccurs="0" maxOccurs="1"/>
        </xsd:sequence>
      </xsd:complexType>
    </xsd:element>
    <xsd:element name="p653e14a58764e898149dcb350aa50f6" ma:index="22" nillable="true" ma:taxonomy="true" ma:internalName="p653e14a58764e898149dcb350aa50f6" ma:taxonomyFieldName="Age_x0020_Group" ma:displayName="Age Group" ma:default="" ma:fieldId="{9653e14a-5876-4e89-8149-dcb350aa50f6}" ma:taxonomyMulti="true" ma:sspId="71e06984-c3e5-4181-a79b-ca29e535ac10" ma:termSetId="03fc3c88-eb31-4faa-9c09-cb3cbf085de0" ma:anchorId="00000000-0000-0000-0000-000000000000" ma:open="false" ma:isKeyword="false">
      <xsd:complexType>
        <xsd:sequence>
          <xsd:element ref="pc:Terms" minOccurs="0" maxOccurs="1"/>
        </xsd:sequence>
      </xsd:complexType>
    </xsd:element>
    <xsd:element name="DLCPolicyLabelValue" ma:index="24"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25"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26" nillable="true" ma:displayName="Label Locked" ma:description="Indicates whether the label should be updated when item properties are modified." ma:hidden="true" ma:internalName="DLCPolicyLabelLock" ma:readOnly="false">
      <xsd:simpleType>
        <xsd:restriction base="dms:Text"/>
      </xsd:simpleType>
    </xsd:element>
    <xsd:element name="md26ab5dad494ecfb94252736dda88b5" ma:index="28" nillable="true" ma:taxonomy="true" ma:internalName="md26ab5dad494ecfb94252736dda88b5" ma:taxonomyFieldName="Meetings" ma:displayName="Meetings" ma:default="" ma:fieldId="{6d26ab5d-ad49-4ecf-b942-52736dda88b5}" ma:sspId="71e06984-c3e5-4181-a79b-ca29e535ac10" ma:termSetId="20bfa60e-9e8a-4fd2-b2bb-3dc70526fdc3"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LCPolicyLabelValue xmlns="ad3b08ce-7839-48b9-b578-dbf192ccc549" xsi:nil="true"/>
    <i68fae5ee05749b989eded6e53ab26c1 xmlns="ad3b08ce-7839-48b9-b578-dbf192ccc549">
      <Terms xmlns="http://schemas.microsoft.com/office/infopath/2007/PartnerControls"/>
    </i68fae5ee05749b989eded6e53ab26c1>
    <p653e14a58764e898149dcb350aa50f6 xmlns="ad3b08ce-7839-48b9-b578-dbf192ccc549">
      <Terms xmlns="http://schemas.microsoft.com/office/infopath/2007/PartnerControls"/>
    </p653e14a58764e898149dcb350aa50f6>
    <DLCPolicyLabelLock xmlns="ad3b08ce-7839-48b9-b578-dbf192ccc549" xsi:nil="true"/>
    <_x006e_072 xmlns="ad3b08ce-7839-48b9-b578-dbf192ccc549" xsi:nil="true"/>
    <md26ab5dad494ecfb94252736dda88b5 xmlns="ad3b08ce-7839-48b9-b578-dbf192ccc549">
      <Terms xmlns="http://schemas.microsoft.com/office/infopath/2007/PartnerControls"/>
    </md26ab5dad494ecfb94252736dda88b5>
    <TaxCatchAll xmlns="d1ad9d00-411f-414f-a2a6-e0666c0c8699"/>
    <DLCPolicyLabelClientValue xmlns="ad3b08ce-7839-48b9-b578-dbf192ccc549" xsi:nil="true"/>
    <af1171bd58744b32a9a916ac5e907ea1 xmlns="ad3b08ce-7839-48b9-b578-dbf192ccc549">
      <Terms xmlns="http://schemas.microsoft.com/office/infopath/2007/PartnerControls"/>
    </af1171bd58744b32a9a916ac5e907ea1>
    <m7911b85d5e847c2bf693c6aea465d51 xmlns="ad3b08ce-7839-48b9-b578-dbf192ccc549">
      <Terms xmlns="http://schemas.microsoft.com/office/infopath/2007/PartnerControls"/>
    </m7911b85d5e847c2bf693c6aea465d51>
    <TaxKeywordTaxHTField xmlns="d1ad9d00-411f-414f-a2a6-e0666c0c8699">
      <Terms xmlns="http://schemas.microsoft.com/office/infopath/2007/PartnerControls"/>
    </TaxKeywordTaxHTField>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53D052-8F95-443D-B297-7AFFCFDEDB32}">
  <ds:schemaRefs>
    <ds:schemaRef ds:uri="office.server.policy"/>
  </ds:schemaRefs>
</ds:datastoreItem>
</file>

<file path=customXml/itemProps2.xml><?xml version="1.0" encoding="utf-8"?>
<ds:datastoreItem xmlns:ds="http://schemas.openxmlformats.org/officeDocument/2006/customXml" ds:itemID="{B0B42F11-3F46-4433-A2CA-E1219BBDBB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1ad9d00-411f-414f-a2a6-e0666c0c8699"/>
    <ds:schemaRef ds:uri="ad3b08ce-7839-48b9-b578-dbf192ccc5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0A62F3E-8E23-4C44-8283-C1FE2AD5A591}">
  <ds:schemaRefs>
    <ds:schemaRef ds:uri="http://purl.org/dc/elements/1.1/"/>
    <ds:schemaRef ds:uri="http://schemas.microsoft.com/office/2006/metadata/properties"/>
    <ds:schemaRef ds:uri="http://schemas.microsoft.com/office/2006/documentManagement/types"/>
    <ds:schemaRef ds:uri="http://purl.org/dc/terms/"/>
    <ds:schemaRef ds:uri="d1ad9d00-411f-414f-a2a6-e0666c0c8699"/>
    <ds:schemaRef ds:uri="http://purl.org/dc/dcmitype/"/>
    <ds:schemaRef ds:uri="http://schemas.microsoft.com/office/infopath/2007/PartnerControls"/>
    <ds:schemaRef ds:uri="http://schemas.openxmlformats.org/package/2006/metadata/core-properties"/>
    <ds:schemaRef ds:uri="ad3b08ce-7839-48b9-b578-dbf192ccc549"/>
    <ds:schemaRef ds:uri="http://schemas.microsoft.com/sharepoint/v3"/>
    <ds:schemaRef ds:uri="http://www.w3.org/XML/1998/namespace"/>
  </ds:schemaRefs>
</ds:datastoreItem>
</file>

<file path=customXml/itemProps4.xml><?xml version="1.0" encoding="utf-8"?>
<ds:datastoreItem xmlns:ds="http://schemas.openxmlformats.org/officeDocument/2006/customXml" ds:itemID="{07B8BB00-E58F-4695-8A05-5440FBCEB4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94</TotalTime>
  <Words>175</Words>
  <Application>Microsoft Office PowerPoint</Application>
  <PresentationFormat>On-screen Show (4:3)</PresentationFormat>
  <Paragraphs>19</Paragraphs>
  <Slides>36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MS PGothic</vt:lpstr>
      <vt:lpstr>MS PGothic</vt:lpstr>
      <vt:lpstr>Arial</vt:lpstr>
      <vt:lpstr>Calibri</vt:lpstr>
      <vt:lpstr>Franklin Gothic Demi</vt:lpstr>
      <vt:lpstr>Segoe Print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Middleton</dc:creator>
  <cp:lastModifiedBy>Schoolname</cp:lastModifiedBy>
  <cp:revision>7</cp:revision>
  <dcterms:created xsi:type="dcterms:W3CDTF">2016-01-18T12:34:15Z</dcterms:created>
  <dcterms:modified xsi:type="dcterms:W3CDTF">2019-01-15T15:02:30Z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0x010100352D6749CD8D8D48B9DF6DC4C18A9F0C</vt:lpwstr>
  </property>
  <property fmtid="{D5CDD505-2E9C-101B-9397-08002B2CF9AE}" pid="3" name="TaxKeyword">
    <vt:lpwstr/>
  </property>
  <property fmtid="{D5CDD505-2E9C-101B-9397-08002B2CF9AE}" pid="4" name="Sector">
    <vt:lpwstr/>
  </property>
  <property fmtid="{D5CDD505-2E9C-101B-9397-08002B2CF9AE}" pid="5" name="Meetings">
    <vt:lpwstr/>
  </property>
  <property fmtid="{D5CDD505-2E9C-101B-9397-08002B2CF9AE}" pid="6" name="Level">
    <vt:lpwstr/>
  </property>
  <property fmtid="{D5CDD505-2E9C-101B-9397-08002B2CF9AE}" pid="7" name="Resource Type">
    <vt:lpwstr/>
  </property>
  <property fmtid="{D5CDD505-2E9C-101B-9397-08002B2CF9AE}" pid="8" name="Age Group">
    <vt:lpwstr/>
  </property>
</Properties>
</file>